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341" r:id="rId2"/>
    <p:sldId id="330" r:id="rId3"/>
    <p:sldId id="333" r:id="rId4"/>
    <p:sldId id="334" r:id="rId5"/>
    <p:sldId id="332" r:id="rId6"/>
    <p:sldId id="342" r:id="rId7"/>
    <p:sldId id="325" r:id="rId8"/>
    <p:sldId id="326" r:id="rId9"/>
    <p:sldId id="328" r:id="rId10"/>
    <p:sldId id="322" r:id="rId11"/>
    <p:sldId id="316" r:id="rId12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A9169-5513-41EE-9C20-67960E37B250}" v="2" dt="2022-01-17T11:47:15.47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9" autoAdjust="0"/>
    <p:restoredTop sz="93424" autoAdjust="0"/>
  </p:normalViewPr>
  <p:slideViewPr>
    <p:cSldViewPr>
      <p:cViewPr varScale="1">
        <p:scale>
          <a:sx n="103" d="100"/>
          <a:sy n="103" d="100"/>
        </p:scale>
        <p:origin x="96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vic Robert (VAF - DE/Frankfurt am Main)" userId="25d3f652-5a4d-440d-9b49-5b3dfd26d7c8" providerId="ADAL" clId="{A25A9169-5513-41EE-9C20-67960E37B250}"/>
    <pc:docChg chg="custSel addSld delSld modSld">
      <pc:chgData name="Markovic Robert (VAF - DE/Frankfurt am Main)" userId="25d3f652-5a4d-440d-9b49-5b3dfd26d7c8" providerId="ADAL" clId="{A25A9169-5513-41EE-9C20-67960E37B250}" dt="2022-01-17T11:47:54.255" v="109" actId="1076"/>
      <pc:docMkLst>
        <pc:docMk/>
      </pc:docMkLst>
      <pc:sldChg chg="addSp delSp del mod">
        <pc:chgData name="Markovic Robert (VAF - DE/Frankfurt am Main)" userId="25d3f652-5a4d-440d-9b49-5b3dfd26d7c8" providerId="ADAL" clId="{A25A9169-5513-41EE-9C20-67960E37B250}" dt="2022-01-17T11:40:23.207" v="82" actId="47"/>
        <pc:sldMkLst>
          <pc:docMk/>
          <pc:sldMk cId="3486869156" sldId="257"/>
        </pc:sldMkLst>
        <pc:picChg chg="add">
          <ac:chgData name="Markovic Robert (VAF - DE/Frankfurt am Main)" userId="25d3f652-5a4d-440d-9b49-5b3dfd26d7c8" providerId="ADAL" clId="{A25A9169-5513-41EE-9C20-67960E37B250}" dt="2022-01-17T10:57:45.860" v="57" actId="22"/>
          <ac:picMkLst>
            <pc:docMk/>
            <pc:sldMk cId="3486869156" sldId="257"/>
            <ac:picMk id="6" creationId="{3AB03493-F431-4E9E-8F47-CB28A279D626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12.788" v="54" actId="478"/>
          <ac:picMkLst>
            <pc:docMk/>
            <pc:sldMk cId="3486869156" sldId="257"/>
            <ac:picMk id="7" creationId="{1A7C9C87-5F48-48F5-BC6A-6C75B0E2E4D3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1:34.256" v="93" actId="14100"/>
        <pc:sldMkLst>
          <pc:docMk/>
          <pc:sldMk cId="3381708051" sldId="322"/>
        </pc:sldMkLst>
        <pc:picChg chg="del">
          <ac:chgData name="Markovic Robert (VAF - DE/Frankfurt am Main)" userId="25d3f652-5a4d-440d-9b49-5b3dfd26d7c8" providerId="ADAL" clId="{A25A9169-5513-41EE-9C20-67960E37B250}" dt="2022-01-17T10:56:14.506" v="55" actId="478"/>
          <ac:picMkLst>
            <pc:docMk/>
            <pc:sldMk cId="3381708051" sldId="322"/>
            <ac:picMk id="2" creationId="{B0B36C15-6ACA-4357-A559-AF473DA0C0D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15.180" v="56" actId="478"/>
          <ac:picMkLst>
            <pc:docMk/>
            <pc:sldMk cId="3381708051" sldId="322"/>
            <ac:picMk id="3" creationId="{FABC3279-A50F-46FE-B018-2B24B2DCEF5E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0:56.466" v="90" actId="1076"/>
          <ac:picMkLst>
            <pc:docMk/>
            <pc:sldMk cId="3381708051" sldId="322"/>
            <ac:picMk id="8" creationId="{2B32F0FE-4340-4EED-B3BE-69FA656E01BB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1:34.256" v="93" actId="14100"/>
          <ac:picMkLst>
            <pc:docMk/>
            <pc:sldMk cId="3381708051" sldId="322"/>
            <ac:picMk id="10" creationId="{873EC07B-60E7-4BFE-AE00-9C4C7336BDE8}"/>
          </ac:picMkLst>
        </pc:picChg>
      </pc:sldChg>
      <pc:sldChg chg="delSp del mod">
        <pc:chgData name="Markovic Robert (VAF - DE/Frankfurt am Main)" userId="25d3f652-5a4d-440d-9b49-5b3dfd26d7c8" providerId="ADAL" clId="{A25A9169-5513-41EE-9C20-67960E37B250}" dt="2022-01-17T11:45:43.015" v="94" actId="47"/>
        <pc:sldMkLst>
          <pc:docMk/>
          <pc:sldMk cId="571113524" sldId="323"/>
        </pc:sldMkLst>
        <pc:picChg chg="del">
          <ac:chgData name="Markovic Robert (VAF - DE/Frankfurt am Main)" userId="25d3f652-5a4d-440d-9b49-5b3dfd26d7c8" providerId="ADAL" clId="{A25A9169-5513-41EE-9C20-67960E37B250}" dt="2022-01-17T11:40:27.950" v="83" actId="478"/>
          <ac:picMkLst>
            <pc:docMk/>
            <pc:sldMk cId="571113524" sldId="323"/>
            <ac:picMk id="3" creationId="{BDCF4D72-2B6F-49B0-AEF9-667ADA7F6151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1:40:28.648" v="84" actId="478"/>
          <ac:picMkLst>
            <pc:docMk/>
            <pc:sldMk cId="571113524" sldId="323"/>
            <ac:picMk id="8" creationId="{C379D8DF-AB13-4ABB-AA91-B34BE08A8B3F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06:08.665" v="61" actId="1076"/>
        <pc:sldMkLst>
          <pc:docMk/>
          <pc:sldMk cId="2422316535" sldId="325"/>
        </pc:sldMkLst>
        <pc:picChg chg="del">
          <ac:chgData name="Markovic Robert (VAF - DE/Frankfurt am Main)" userId="25d3f652-5a4d-440d-9b49-5b3dfd26d7c8" providerId="ADAL" clId="{A25A9169-5513-41EE-9C20-67960E37B250}" dt="2022-01-17T10:56:05.891" v="49" actId="478"/>
          <ac:picMkLst>
            <pc:docMk/>
            <pc:sldMk cId="2422316535" sldId="325"/>
            <ac:picMk id="2" creationId="{6851DDBC-2708-46EC-87C4-B3A49DD2D5E3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06.666" v="50" actId="478"/>
          <ac:picMkLst>
            <pc:docMk/>
            <pc:sldMk cId="2422316535" sldId="325"/>
            <ac:picMk id="3" creationId="{D00C2FD4-69F8-4487-9C58-A9C5989C6960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8:22.796" v="59" actId="1076"/>
          <ac:picMkLst>
            <pc:docMk/>
            <pc:sldMk cId="2422316535" sldId="325"/>
            <ac:picMk id="8" creationId="{82EA1ECF-3F4B-4BA0-A543-41DA4BE50B34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6:08.665" v="61" actId="1076"/>
          <ac:picMkLst>
            <pc:docMk/>
            <pc:sldMk cId="2422316535" sldId="325"/>
            <ac:picMk id="10" creationId="{FF6069D1-1C57-4B75-8F2E-2C341CD46A15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08:41.764" v="69" actId="1076"/>
        <pc:sldMkLst>
          <pc:docMk/>
          <pc:sldMk cId="2139619098" sldId="326"/>
        </pc:sldMkLst>
        <pc:picChg chg="del">
          <ac:chgData name="Markovic Robert (VAF - DE/Frankfurt am Main)" userId="25d3f652-5a4d-440d-9b49-5b3dfd26d7c8" providerId="ADAL" clId="{A25A9169-5513-41EE-9C20-67960E37B250}" dt="2022-01-17T10:56:08.698" v="51" actId="478"/>
          <ac:picMkLst>
            <pc:docMk/>
            <pc:sldMk cId="2139619098" sldId="326"/>
            <ac:picMk id="2" creationId="{1C77C71E-6521-460B-A8D7-6C826EB5C79E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6:09.376" v="52" actId="478"/>
          <ac:picMkLst>
            <pc:docMk/>
            <pc:sldMk cId="2139619098" sldId="326"/>
            <ac:picMk id="3" creationId="{DA0258D5-BF29-419D-A903-B51AEA6D4A28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8:00.161" v="65" actId="1076"/>
          <ac:picMkLst>
            <pc:docMk/>
            <pc:sldMk cId="2139619098" sldId="326"/>
            <ac:picMk id="8" creationId="{8C7C453B-37CF-4140-96C8-22F99CBDCFDC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08:41.764" v="69" actId="1076"/>
          <ac:picMkLst>
            <pc:docMk/>
            <pc:sldMk cId="2139619098" sldId="326"/>
            <ac:picMk id="10" creationId="{BF7BA95E-C352-4484-A550-2FDBFB4EFC4C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0:17.891" v="81" actId="14100"/>
        <pc:sldMkLst>
          <pc:docMk/>
          <pc:sldMk cId="523901882" sldId="328"/>
        </pc:sldMkLst>
        <pc:picChg chg="del">
          <ac:chgData name="Markovic Robert (VAF - DE/Frankfurt am Main)" userId="25d3f652-5a4d-440d-9b49-5b3dfd26d7c8" providerId="ADAL" clId="{A25A9169-5513-41EE-9C20-67960E37B250}" dt="2022-01-17T10:56:11.012" v="53" actId="478"/>
          <ac:picMkLst>
            <pc:docMk/>
            <pc:sldMk cId="523901882" sldId="328"/>
            <ac:picMk id="2" creationId="{FBF983B2-8D99-439D-B52B-4A44A4811827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37:31.447" v="73" actId="1076"/>
          <ac:picMkLst>
            <pc:docMk/>
            <pc:sldMk cId="523901882" sldId="328"/>
            <ac:picMk id="7" creationId="{321712EC-2427-4696-9BC3-1EC265B9666D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0:17.891" v="81" actId="14100"/>
          <ac:picMkLst>
            <pc:docMk/>
            <pc:sldMk cId="523901882" sldId="328"/>
            <ac:picMk id="9" creationId="{23557093-79F1-47E7-8EE7-510C68B6E030}"/>
          </ac:picMkLst>
        </pc:picChg>
      </pc:sldChg>
      <pc:sldChg chg="del">
        <pc:chgData name="Markovic Robert (VAF - DE/Frankfurt am Main)" userId="25d3f652-5a4d-440d-9b49-5b3dfd26d7c8" providerId="ADAL" clId="{A25A9169-5513-41EE-9C20-67960E37B250}" dt="2022-01-17T11:40:30.191" v="85" actId="47"/>
        <pc:sldMkLst>
          <pc:docMk/>
          <pc:sldMk cId="503076731" sldId="329"/>
        </pc:sldMkLst>
      </pc:sldChg>
      <pc:sldChg chg="addSp delSp modSp mod">
        <pc:chgData name="Markovic Robert (VAF - DE/Frankfurt am Main)" userId="25d3f652-5a4d-440d-9b49-5b3dfd26d7c8" providerId="ADAL" clId="{A25A9169-5513-41EE-9C20-67960E37B250}" dt="2022-01-17T10:51:16.994" v="12" actId="1076"/>
        <pc:sldMkLst>
          <pc:docMk/>
          <pc:sldMk cId="1414299881" sldId="330"/>
        </pc:sldMkLst>
        <pc:picChg chg="del">
          <ac:chgData name="Markovic Robert (VAF - DE/Frankfurt am Main)" userId="25d3f652-5a4d-440d-9b49-5b3dfd26d7c8" providerId="ADAL" clId="{A25A9169-5513-41EE-9C20-67960E37B250}" dt="2022-01-17T10:50:02.454" v="7" actId="478"/>
          <ac:picMkLst>
            <pc:docMk/>
            <pc:sldMk cId="1414299881" sldId="330"/>
            <ac:picMk id="3" creationId="{F5D6D553-A5CE-4048-9587-216EE2E2AC19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0:03.434" v="8" actId="478"/>
          <ac:picMkLst>
            <pc:docMk/>
            <pc:sldMk cId="1414299881" sldId="330"/>
            <ac:picMk id="7" creationId="{FFCE1D0B-27EC-420F-BC23-26619AAF7A4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0:28.214" v="10" actId="1076"/>
          <ac:picMkLst>
            <pc:docMk/>
            <pc:sldMk cId="1414299881" sldId="330"/>
            <ac:picMk id="8" creationId="{77406991-C2A8-4538-A4E0-AB80CF564F6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1:16.994" v="12" actId="1076"/>
          <ac:picMkLst>
            <pc:docMk/>
            <pc:sldMk cId="1414299881" sldId="330"/>
            <ac:picMk id="10" creationId="{B524FD61-C6D5-4CA2-AF9B-DDDA701D01D0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5:54.520" v="48" actId="1076"/>
        <pc:sldMkLst>
          <pc:docMk/>
          <pc:sldMk cId="1404814898" sldId="332"/>
        </pc:sldMkLst>
        <pc:picChg chg="del">
          <ac:chgData name="Markovic Robert (VAF - DE/Frankfurt am Main)" userId="25d3f652-5a4d-440d-9b49-5b3dfd26d7c8" providerId="ADAL" clId="{A25A9169-5513-41EE-9C20-67960E37B250}" dt="2022-01-17T10:54:40.035" v="41" actId="478"/>
          <ac:picMkLst>
            <pc:docMk/>
            <pc:sldMk cId="1404814898" sldId="332"/>
            <ac:picMk id="2" creationId="{040FBFAA-AF50-43B6-A7AD-5886AB6C0E61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5:17.899" v="46" actId="1076"/>
          <ac:picMkLst>
            <pc:docMk/>
            <pc:sldMk cId="1404814898" sldId="332"/>
            <ac:picMk id="7" creationId="{90FBC340-85E3-47A3-96D4-124396D75CFA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5:54.520" v="48" actId="1076"/>
          <ac:picMkLst>
            <pc:docMk/>
            <pc:sldMk cId="1404814898" sldId="332"/>
            <ac:picMk id="9" creationId="{53E2AA14-0B72-4174-BA63-8A035EDEF8E8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3:13.573" v="27" actId="14100"/>
        <pc:sldMkLst>
          <pc:docMk/>
          <pc:sldMk cId="963902026" sldId="333"/>
        </pc:sldMkLst>
        <pc:picChg chg="add mod">
          <ac:chgData name="Markovic Robert (VAF - DE/Frankfurt am Main)" userId="25d3f652-5a4d-440d-9b49-5b3dfd26d7c8" providerId="ADAL" clId="{A25A9169-5513-41EE-9C20-67960E37B250}" dt="2022-01-17T10:52:14.739" v="19" actId="14100"/>
          <ac:picMkLst>
            <pc:docMk/>
            <pc:sldMk cId="963902026" sldId="333"/>
            <ac:picMk id="3" creationId="{5796213A-14B1-4516-AAB5-5924D91CE29E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1:40.305" v="13" actId="478"/>
          <ac:picMkLst>
            <pc:docMk/>
            <pc:sldMk cId="963902026" sldId="333"/>
            <ac:picMk id="8" creationId="{5FE6954A-7681-4CE7-8AA7-EE95CB7919E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1:41.264" v="14" actId="478"/>
          <ac:picMkLst>
            <pc:docMk/>
            <pc:sldMk cId="963902026" sldId="333"/>
            <ac:picMk id="9" creationId="{75ADC1C3-6392-4830-9F4C-4AF3611E2C15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3:13.573" v="27" actId="14100"/>
          <ac:picMkLst>
            <pc:docMk/>
            <pc:sldMk cId="963902026" sldId="333"/>
            <ac:picMk id="10" creationId="{2EAF4A20-5581-4529-AD91-9A65816F1FCF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0:54:31.258" v="40" actId="1076"/>
        <pc:sldMkLst>
          <pc:docMk/>
          <pc:sldMk cId="163408749" sldId="334"/>
        </pc:sldMkLst>
        <pc:picChg chg="del">
          <ac:chgData name="Markovic Robert (VAF - DE/Frankfurt am Main)" userId="25d3f652-5a4d-440d-9b49-5b3dfd26d7c8" providerId="ADAL" clId="{A25A9169-5513-41EE-9C20-67960E37B250}" dt="2022-01-17T10:53:20.379" v="28" actId="478"/>
          <ac:picMkLst>
            <pc:docMk/>
            <pc:sldMk cId="163408749" sldId="334"/>
            <ac:picMk id="2" creationId="{68F44444-4F84-4558-AD25-B8F239EA61CD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3:58.943" v="34" actId="14100"/>
          <ac:picMkLst>
            <pc:docMk/>
            <pc:sldMk cId="163408749" sldId="334"/>
            <ac:picMk id="7" creationId="{082E511D-62C5-439F-A675-D26E7C36597C}"/>
          </ac:picMkLst>
        </pc:picChg>
        <pc:picChg chg="del">
          <ac:chgData name="Markovic Robert (VAF - DE/Frankfurt am Main)" userId="25d3f652-5a4d-440d-9b49-5b3dfd26d7c8" providerId="ADAL" clId="{A25A9169-5513-41EE-9C20-67960E37B250}" dt="2022-01-17T10:53:21.233" v="29" actId="478"/>
          <ac:picMkLst>
            <pc:docMk/>
            <pc:sldMk cId="163408749" sldId="334"/>
            <ac:picMk id="8" creationId="{5167CC2C-280D-4B36-926F-56D94834438A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0:54:31.258" v="40" actId="1076"/>
          <ac:picMkLst>
            <pc:docMk/>
            <pc:sldMk cId="163408749" sldId="334"/>
            <ac:picMk id="10" creationId="{AA0C53D1-5A20-477E-AD9C-1F2D1F58E634}"/>
          </ac:picMkLst>
        </pc:picChg>
      </pc:sldChg>
      <pc:sldChg chg="addSp delSp modSp mod">
        <pc:chgData name="Markovic Robert (VAF - DE/Frankfurt am Main)" userId="25d3f652-5a4d-440d-9b49-5b3dfd26d7c8" providerId="ADAL" clId="{A25A9169-5513-41EE-9C20-67960E37B250}" dt="2022-01-17T11:47:54.255" v="109" actId="1076"/>
        <pc:sldMkLst>
          <pc:docMk/>
          <pc:sldMk cId="1040207843" sldId="341"/>
        </pc:sldMkLst>
        <pc:picChg chg="del">
          <ac:chgData name="Markovic Robert (VAF - DE/Frankfurt am Main)" userId="25d3f652-5a4d-440d-9b49-5b3dfd26d7c8" providerId="ADAL" clId="{A25A9169-5513-41EE-9C20-67960E37B250}" dt="2022-01-17T10:49:28.924" v="0" actId="478"/>
          <ac:picMkLst>
            <pc:docMk/>
            <pc:sldMk cId="1040207843" sldId="341"/>
            <ac:picMk id="3" creationId="{C561014A-DFCC-482A-8419-26DAE7877666}"/>
          </ac:picMkLst>
        </pc:picChg>
        <pc:picChg chg="add mod">
          <ac:chgData name="Markovic Robert (VAF - DE/Frankfurt am Main)" userId="25d3f652-5a4d-440d-9b49-5b3dfd26d7c8" providerId="ADAL" clId="{A25A9169-5513-41EE-9C20-67960E37B250}" dt="2022-01-17T11:47:54.255" v="109" actId="1076"/>
          <ac:picMkLst>
            <pc:docMk/>
            <pc:sldMk cId="1040207843" sldId="341"/>
            <ac:picMk id="7" creationId="{1B43CB74-7886-4DC9-A244-652BD339B5EC}"/>
          </ac:picMkLst>
        </pc:picChg>
      </pc:sldChg>
      <pc:sldChg chg="new del">
        <pc:chgData name="Markovic Robert (VAF - DE/Frankfurt am Main)" userId="25d3f652-5a4d-440d-9b49-5b3dfd26d7c8" providerId="ADAL" clId="{A25A9169-5513-41EE-9C20-67960E37B250}" dt="2022-01-17T11:46:34.123" v="96" actId="47"/>
        <pc:sldMkLst>
          <pc:docMk/>
          <pc:sldMk cId="2170144203" sldId="342"/>
        </pc:sldMkLst>
      </pc:sldChg>
      <pc:sldChg chg="addSp delSp modSp new mod">
        <pc:chgData name="Markovic Robert (VAF - DE/Frankfurt am Main)" userId="25d3f652-5a4d-440d-9b49-5b3dfd26d7c8" providerId="ADAL" clId="{A25A9169-5513-41EE-9C20-67960E37B250}" dt="2022-01-17T11:47:29.559" v="106" actId="1076"/>
        <pc:sldMkLst>
          <pc:docMk/>
          <pc:sldMk cId="2500501110" sldId="342"/>
        </pc:sldMkLst>
        <pc:spChg chg="del mod">
          <ac:chgData name="Markovic Robert (VAF - DE/Frankfurt am Main)" userId="25d3f652-5a4d-440d-9b49-5b3dfd26d7c8" providerId="ADAL" clId="{A25A9169-5513-41EE-9C20-67960E37B250}" dt="2022-01-17T11:47:15.472" v="100" actId="478"/>
          <ac:spMkLst>
            <pc:docMk/>
            <pc:sldMk cId="2500501110" sldId="342"/>
            <ac:spMk id="2" creationId="{D730391B-C1EB-47B4-9CE1-247CB6FC4E09}"/>
          </ac:spMkLst>
        </pc:spChg>
        <pc:picChg chg="add mod">
          <ac:chgData name="Markovic Robert (VAF - DE/Frankfurt am Main)" userId="25d3f652-5a4d-440d-9b49-5b3dfd26d7c8" providerId="ADAL" clId="{A25A9169-5513-41EE-9C20-67960E37B250}" dt="2022-01-17T11:47:29.559" v="106" actId="1076"/>
          <ac:picMkLst>
            <pc:docMk/>
            <pc:sldMk cId="2500501110" sldId="342"/>
            <ac:picMk id="7" creationId="{52F9B992-7C5E-4AAD-BDB5-EBC27068BD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09.09.2019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17.01.2022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17.01.2022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17.01.2022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17.01.2022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17.01.2022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21ED9CEC-6C62-4F2B-8544-656EE11D03CB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43CB74-7886-4DC9-A244-652BD339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0" y="1556791"/>
            <a:ext cx="8784976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B32F0FE-4340-4EED-B3BE-69FA656E0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1084262"/>
            <a:ext cx="5472608" cy="43243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3EC07B-60E7-4BFE-AE00-9C4C7336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92" y="1225920"/>
            <a:ext cx="2657475" cy="3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1D96B-1717-4CFE-8BB1-F523CDEF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406991-C2A8-4538-A4E0-AB80CF564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80728"/>
            <a:ext cx="3524250" cy="39814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24FD61-C6D5-4CA2-AF9B-DDDA701D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980728"/>
            <a:ext cx="45053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96213A-14B1-4516-AAB5-5924D91C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836712"/>
            <a:ext cx="4248472" cy="5400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EAF4A20-5581-4529-AD91-9A65816F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44" y="908720"/>
            <a:ext cx="49685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2E511D-62C5-439F-A675-D26E7C36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0" y="908720"/>
            <a:ext cx="4677182" cy="54726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0C53D1-5A20-477E-AD9C-1F2D1F58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25" y="1124744"/>
            <a:ext cx="440126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FBC340-85E3-47A3-96D4-124396D7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520788"/>
            <a:ext cx="5184576" cy="38164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3E2AA14-0B72-4174-BA63-8A035EDE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096" y="1184312"/>
            <a:ext cx="27051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DB69EE-2426-47AF-9EF4-6A68B0D90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5EABC-C0A6-40A8-AFD1-66933494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412945-26A1-4E91-8802-6BB8DF9C2F7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9B992-7C5E-4AAD-BDB5-EBC27068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520788"/>
            <a:ext cx="9001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DAE4F2-3F13-4B61-B735-94ECF92BF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666B3-F12F-4FCB-BDB2-C3DFE53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16D960-62CC-41FA-878D-652EBF3CA5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EA1ECF-3F4B-4BA0-A543-41DA4BE5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57" y="1124744"/>
            <a:ext cx="3657600" cy="43719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6069D1-1C57-4B75-8F2E-2C341CD4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44" y="1052736"/>
            <a:ext cx="45148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695C2-CE0B-495E-B5E9-0F1227BD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E927A-746D-4353-A000-D10CC2D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36AF02-26CD-45A4-9D66-CBBF38F2B2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7C453B-37CF-4140-96C8-22F99CBD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836712"/>
            <a:ext cx="5053263" cy="56166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7BA95E-C352-4484-A550-2FDBFB4E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84" y="932768"/>
            <a:ext cx="49860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0A23FB-4503-4F52-AC3C-5C782617B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E97C7-8E91-4813-8266-5AFC312A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CF92FC-0212-4448-AF1E-DAC1F8C5FA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17.01.2022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1712EC-2427-4696-9BC3-1EC265B96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8" y="908720"/>
            <a:ext cx="4765028" cy="55446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557093-79F1-47E7-8EE7-510C68B6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989" y="1003750"/>
            <a:ext cx="4893358" cy="36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1882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55</Words>
  <Application>Microsoft Office PowerPoint</Application>
  <PresentationFormat>A4-Papier (210 x 297 mm)</PresentationFormat>
  <Paragraphs>33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802</cp:revision>
  <cp:lastPrinted>2016-01-08T14:58:54Z</cp:lastPrinted>
  <dcterms:created xsi:type="dcterms:W3CDTF">2009-08-04T12:44:32Z</dcterms:created>
  <dcterms:modified xsi:type="dcterms:W3CDTF">2022-01-17T11:47:59Z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2020-07-17T07:50:09.3500608Z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27f2190b-3876-46c8-81a3-e8bec39ba672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